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49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32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White stuff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1034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White light contains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all the colours of the spectrum.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3125" t="9100" r="10428" b="31202"/>
          <a:stretch/>
        </p:blipFill>
        <p:spPr>
          <a:xfrm>
            <a:off x="1829064" y="1341130"/>
            <a:ext cx="5541433" cy="1830839"/>
          </a:xfrm>
          <a:prstGeom prst="rect">
            <a:avLst/>
          </a:prstGeom>
        </p:spPr>
      </p:pic>
      <p:grpSp>
        <p:nvGrpSpPr>
          <p:cNvPr id="43" name="Group 42"/>
          <p:cNvGrpSpPr/>
          <p:nvPr/>
        </p:nvGrpSpPr>
        <p:grpSpPr>
          <a:xfrm>
            <a:off x="457200" y="3434660"/>
            <a:ext cx="8285163" cy="2344308"/>
            <a:chOff x="457200" y="3434660"/>
            <a:chExt cx="8285163" cy="2344308"/>
          </a:xfrm>
        </p:grpSpPr>
        <p:grpSp>
          <p:nvGrpSpPr>
            <p:cNvPr id="41" name="Group 40"/>
            <p:cNvGrpSpPr/>
            <p:nvPr/>
          </p:nvGrpSpPr>
          <p:grpSpPr>
            <a:xfrm>
              <a:off x="1829064" y="3960041"/>
              <a:ext cx="5541433" cy="1818927"/>
              <a:chOff x="1829064" y="4051481"/>
              <a:chExt cx="5541433" cy="1818927"/>
            </a:xfrm>
          </p:grpSpPr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4"/>
              <a:srcRect r="8366"/>
              <a:stretch/>
            </p:blipFill>
            <p:spPr>
              <a:xfrm>
                <a:off x="3234987" y="4051481"/>
                <a:ext cx="4135510" cy="1818927"/>
              </a:xfrm>
              <a:prstGeom prst="rect">
                <a:avLst/>
              </a:prstGeom>
            </p:spPr>
          </p:pic>
          <p:sp>
            <p:nvSpPr>
              <p:cNvPr id="40" name="Rectangle 39"/>
              <p:cNvSpPr/>
              <p:nvPr/>
            </p:nvSpPr>
            <p:spPr>
              <a:xfrm>
                <a:off x="1829064" y="4051481"/>
                <a:ext cx="1500876" cy="1818927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42" name="Text Placeholder 16"/>
            <p:cNvSpPr txBox="1">
              <a:spLocks/>
            </p:cNvSpPr>
            <p:nvPr/>
          </p:nvSpPr>
          <p:spPr>
            <a:xfrm>
              <a:off x="457200" y="3434660"/>
              <a:ext cx="8285163" cy="103468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l" defTabSz="914400" rtl="0" eaLnBrk="1" latinLnBrk="0" hangingPunct="1">
                <a:lnSpc>
                  <a:spcPct val="114000"/>
                </a:lnSpc>
                <a:spcBef>
                  <a:spcPct val="20000"/>
                </a:spcBef>
                <a:buFont typeface="+mj-lt"/>
                <a:buNone/>
                <a:defRPr sz="1800" kern="120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  <a:lvl2pPr marL="971550" indent="-5143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2pPr>
              <a:lvl3pPr marL="1485900" indent="-571500" algn="l" defTabSz="914400" rtl="0" eaLnBrk="1" latinLnBrk="0" hangingPunct="1">
                <a:spcBef>
                  <a:spcPct val="20000"/>
                </a:spcBef>
                <a:buFont typeface="Courier New" panose="02070309020205020404" pitchFamily="49" charset="0"/>
                <a:buChar char="-"/>
                <a:defRPr sz="1800" kern="120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3pPr>
              <a:lvl4pPr marL="1974850" indent="-539750" algn="l" defTabSz="914400" rtl="0" eaLnBrk="1" latinLnBrk="0" hangingPunct="1">
                <a:spcBef>
                  <a:spcPct val="20000"/>
                </a:spcBef>
                <a:buFont typeface="Wingdings" panose="05000000000000000000" pitchFamily="2" charset="2"/>
                <a:buChar char="§"/>
                <a:defRPr sz="1800" kern="120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4pPr>
              <a:lvl5pPr marL="2514600" indent="-539750" algn="l" defTabSz="914400" rtl="0" eaLnBrk="1" latinLnBrk="0" hangingPunct="1">
                <a:spcBef>
                  <a:spcPct val="20000"/>
                </a:spcBef>
                <a:buFont typeface="Courier New" panose="02070309020205020404" pitchFamily="49" charset="0"/>
                <a:buChar char="o"/>
                <a:defRPr sz="1800" kern="120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14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+mj-lt"/>
                <a:buNone/>
                <a:tabLst/>
                <a:defRPr/>
              </a:pPr>
              <a:r>
                <a:rPr lang="en-US" dirty="0" smtClean="0"/>
                <a:t>In white light, white objects look white.</a:t>
              </a:r>
              <a:endPara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14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+mj-lt"/>
                <a:buNone/>
                <a:tabLst/>
                <a:defRPr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11" y="655971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White stuff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307887" y="863125"/>
            <a:ext cx="8492463" cy="25525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Why do white objects look white in white light?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07885" y="2744844"/>
            <a:ext cx="8492464" cy="2731245"/>
            <a:chOff x="307885" y="2744844"/>
            <a:chExt cx="8492464" cy="2731245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7885" y="2744844"/>
              <a:ext cx="8492464" cy="2731245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965200" y="3616243"/>
              <a:ext cx="4813299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sz="1600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They reflect all the </a:t>
              </a:r>
              <a:r>
                <a:rPr lang="en-GB" sz="1600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colours of the spectrum</a:t>
              </a:r>
              <a:endParaRPr lang="en-GB" sz="1600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65200" y="4252905"/>
              <a:ext cx="4813299" cy="542638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sz="1600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They reflect no colours of light</a:t>
              </a:r>
              <a:endParaRPr lang="en-GB" sz="1600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65199" y="4903505"/>
              <a:ext cx="4813299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sz="1600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White objects always look white</a:t>
              </a:r>
              <a:endParaRPr lang="en-GB" sz="1600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561161" y="1309490"/>
            <a:ext cx="5217337" cy="2106161"/>
            <a:chOff x="561161" y="1309490"/>
            <a:chExt cx="5217337" cy="2106161"/>
          </a:xfrm>
        </p:grpSpPr>
        <p:sp>
          <p:nvSpPr>
            <p:cNvPr id="10" name="Rectangle 9"/>
            <p:cNvSpPr/>
            <p:nvPr/>
          </p:nvSpPr>
          <p:spPr>
            <a:xfrm>
              <a:off x="561161" y="1309490"/>
              <a:ext cx="4787661" cy="2106161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9" name="Picture 6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78555" y="1442971"/>
              <a:ext cx="4678152" cy="1823801"/>
            </a:xfrm>
            <a:prstGeom prst="rect">
              <a:avLst/>
            </a:prstGeom>
          </p:spPr>
        </p:pic>
        <p:pic>
          <p:nvPicPr>
            <p:cNvPr id="58" name="Picture 5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00959" y="1597390"/>
              <a:ext cx="846954" cy="1485152"/>
            </a:xfrm>
            <a:prstGeom prst="rect">
              <a:avLst/>
            </a:prstGeom>
          </p:spPr>
        </p:pic>
        <p:sp>
          <p:nvSpPr>
            <p:cNvPr id="70" name="Rectangle 69"/>
            <p:cNvSpPr/>
            <p:nvPr/>
          </p:nvSpPr>
          <p:spPr>
            <a:xfrm>
              <a:off x="5348822" y="2484055"/>
              <a:ext cx="429676" cy="9315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51554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52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11</cp:revision>
  <dcterms:created xsi:type="dcterms:W3CDTF">2018-10-23T09:41:00Z</dcterms:created>
  <dcterms:modified xsi:type="dcterms:W3CDTF">2018-10-23T10:51:27Z</dcterms:modified>
</cp:coreProperties>
</file>